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99" r:id="rId2"/>
    <p:sldId id="300" r:id="rId3"/>
    <p:sldId id="301" r:id="rId4"/>
    <p:sldId id="259" r:id="rId5"/>
    <p:sldId id="302" r:id="rId6"/>
    <p:sldId id="303" r:id="rId7"/>
    <p:sldId id="263" r:id="rId8"/>
    <p:sldId id="264" r:id="rId9"/>
    <p:sldId id="305" r:id="rId10"/>
    <p:sldId id="306" r:id="rId11"/>
    <p:sldId id="307" r:id="rId12"/>
    <p:sldId id="269" r:id="rId13"/>
    <p:sldId id="308" r:id="rId14"/>
    <p:sldId id="309" r:id="rId15"/>
    <p:sldId id="318" r:id="rId16"/>
    <p:sldId id="310" r:id="rId17"/>
    <p:sldId id="276" r:id="rId18"/>
    <p:sldId id="311" r:id="rId19"/>
    <p:sldId id="278" r:id="rId20"/>
    <p:sldId id="312" r:id="rId21"/>
    <p:sldId id="313" r:id="rId22"/>
    <p:sldId id="281" r:id="rId23"/>
    <p:sldId id="317" r:id="rId24"/>
    <p:sldId id="314" r:id="rId25"/>
    <p:sldId id="285" r:id="rId26"/>
    <p:sldId id="286" r:id="rId27"/>
    <p:sldId id="315" r:id="rId28"/>
    <p:sldId id="316" r:id="rId29"/>
    <p:sldId id="290" r:id="rId30"/>
    <p:sldId id="291" r:id="rId31"/>
    <p:sldId id="293" r:id="rId32"/>
    <p:sldId id="284" r:id="rId33"/>
    <p:sldId id="296" r:id="rId34"/>
    <p:sldId id="320" r:id="rId35"/>
    <p:sldId id="298" r:id="rId36"/>
    <p:sldId id="319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468EA-7569-4FC4-9E27-63D7B06B9AEA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B6121-3DE2-41A7-8378-F5A922EEAE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5392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121-3DE2-41A7-8378-F5A922EEAE0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871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121-3DE2-41A7-8378-F5A922EEAE0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0327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121-3DE2-41A7-8378-F5A922EEAE0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8703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121-3DE2-41A7-8378-F5A922EEAE0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434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121-3DE2-41A7-8378-F5A922EEAE0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7911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121-3DE2-41A7-8378-F5A922EEAE0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989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954D0-7B55-4784-A91A-4DC19AA0E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14C689D-7E71-4E9F-8140-6B09985D7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AFCE67-9C37-4413-9A98-7BD761C56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BA74-7B3E-4D31-80B2-2C1FBE8A1F6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849AE8-D77C-47E8-B238-E0E99278D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C76C5C-1034-4056-8AA0-396E281F8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E2EC5-830F-41EF-9783-24D8EF317C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30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BB15FC-ADEC-41B0-BBBF-6083A0E0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231B639-FA14-4735-9CD3-6FC20EEF6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DF622B-DC9B-484C-9896-1FDBB276F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BA74-7B3E-4D31-80B2-2C1FBE8A1F6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08ADD10-E7BE-4C01-94CD-F58F37A0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993BA0-2BD6-4F4D-B2BC-FE12AA2FB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E2EC5-830F-41EF-9783-24D8EF317C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68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FCB92E8-84EE-4DCF-95DF-7609E35254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7BDE7DD-7A23-4986-9BE2-A856DDEBA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A7E88D-6FD9-4999-A608-7216238BC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BA74-7B3E-4D31-80B2-2C1FBE8A1F6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D2B22D-4571-4EC1-BC1D-90A2F77E4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E25309-EAF6-456A-8330-88439FD7C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E2EC5-830F-41EF-9783-24D8EF317C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4010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B6F7E7-167A-4E53-BB20-10282B55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042F69-6CD7-4CC2-9FF7-D3C6D6144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160DC8-B710-43A8-BF3E-D220F8103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BA74-7B3E-4D31-80B2-2C1FBE8A1F6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79C92D-8296-4DE8-B5D6-829BAD772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809296-E9D1-4F04-8801-20599DAC2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E2EC5-830F-41EF-9783-24D8EF317C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791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358C18-3D83-4C0F-A532-3001598B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D1F9FD-8836-4FA6-8672-1189D04F0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7ABDA3-BF47-4276-81E3-68C25114D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BA74-7B3E-4D31-80B2-2C1FBE8A1F6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DCD560-1E2D-41A3-A8E4-696A966C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C98C6C-99B8-41A1-AED4-981712D4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E2EC5-830F-41EF-9783-24D8EF317C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487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24BB0A-26AB-4BB1-A6BA-8A0E72C4C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FEB358-4494-4A80-9BD6-6F43D50434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53C7D7-A07C-488A-891A-A5AFB826B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506D31D-7AAF-4776-BB3A-3766B5C6C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BA74-7B3E-4D31-80B2-2C1FBE8A1F6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1DF40B3-3F08-4E1A-AF51-2CB07246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F5465A5-4C35-4EAD-A304-E8035323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E2EC5-830F-41EF-9783-24D8EF317C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173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DD0A3F-7AF4-4FFB-8739-5387D4F3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B393E0-450F-4405-B025-F43C59309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123E358-7D71-49CF-8046-ACFB21AF7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716B8-6BAC-41BE-AAD2-6EEB4491C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9627E93-5534-4E40-A09D-072F1649B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82B9A5-B26C-412C-9733-D8AAFCCB9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BA74-7B3E-4D31-80B2-2C1FBE8A1F6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36C6CF5-F641-4980-B015-F7D525965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7657517-B772-460F-A906-5344407C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E2EC5-830F-41EF-9783-24D8EF317C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992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649C7F-A396-4928-8558-4CEFC42E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12564B1-FACE-4522-83A7-A4AEDF41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BA74-7B3E-4D31-80B2-2C1FBE8A1F6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5B7DE9-9D89-4A9A-BD18-6DF12D314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0F148FF-9133-4787-98CB-34360C2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E2EC5-830F-41EF-9783-24D8EF317C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572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39F8636-C84D-4BDB-BDA9-F5DFB320F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BA74-7B3E-4D31-80B2-2C1FBE8A1F6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D38E8DF-C679-4E3F-A45C-1858D154A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157F31-AD90-473C-926C-8392FD0B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E2EC5-830F-41EF-9783-24D8EF317C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184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BED482-FB08-42AE-B1CD-35CC5EF08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1FC394-8AA9-4D3D-B340-E5DDE9AFE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F4FEB03-DE3A-45E1-8D5E-F3DCAAA58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2CE0111-5EDB-4D9D-9F71-D60ADA7E5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BA74-7B3E-4D31-80B2-2C1FBE8A1F6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24E500-6CCF-4604-A1A2-CC651879E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3B15D2-C923-4882-9CCC-2C53E879F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E2EC5-830F-41EF-9783-24D8EF317C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958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422FBB-76AA-4B90-A5D2-5EBF44A6D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CBF2CA4-A141-489F-B04B-A804B7E7BD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D11373D-0639-4D0A-8B77-FEFB37809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37DCD9-B238-44CC-8F77-33B01CDD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BA74-7B3E-4D31-80B2-2C1FBE8A1F6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5EF7FA-5CCD-4C00-AB00-08599038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DA5CB43-31C0-46AD-9549-60D9D0ADA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E2EC5-830F-41EF-9783-24D8EF317C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651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9495D17-46E0-436E-8440-5811E385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46E232-14C6-4EAD-B0D4-1E34FE7D3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FFDE14-B708-42E9-834B-21100740CD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DBA74-7B3E-4D31-80B2-2C1FBE8A1F6B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8EB6C0-422C-4CA8-BD8A-536AB1C0A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E5C945-EDCB-4DD4-A3FC-A4CFEC36C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E2EC5-830F-41EF-9783-24D8EF317C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6314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770DAB-BF13-4B32-924F-E79066E9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抓取網路資料</a:t>
            </a:r>
          </a:p>
        </p:txBody>
      </p:sp>
    </p:spTree>
    <p:extLst>
      <p:ext uri="{BB962C8B-B14F-4D97-AF65-F5344CB8AC3E}">
        <p14:creationId xmlns:p14="http://schemas.microsoft.com/office/powerpoint/2010/main" val="593976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770DAB-BF13-4B32-924F-E79066E9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2859"/>
            <a:ext cx="10515600" cy="2192281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dirty="0"/>
              <a:t>JSON</a:t>
            </a:r>
            <a:br>
              <a:rPr lang="en-US" altLang="zh-TW" sz="4000" dirty="0"/>
            </a:br>
            <a:r>
              <a:rPr lang="en-US" altLang="zh-TW" dirty="0"/>
              <a:t>JavaScript Object Notation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9068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770DAB-BF13-4B32-924F-E79066E9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2859"/>
            <a:ext cx="10515600" cy="2192281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dirty="0"/>
              <a:t>AJAX</a:t>
            </a:r>
            <a:br>
              <a:rPr lang="en-US" altLang="zh-TW" sz="4000" dirty="0"/>
            </a:br>
            <a:r>
              <a:rPr lang="en-US" altLang="zh-TW" sz="4000" dirty="0"/>
              <a:t>Asynchronous JavaScript and XML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75381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955A445-A3BE-4762-9520-BFD475E2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23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770DAB-BF13-4B32-924F-E79066E9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2859"/>
            <a:ext cx="10515600" cy="2192281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AJAX</a:t>
            </a:r>
            <a:r>
              <a:rPr lang="zh-TW" altLang="en-US" sz="4000" dirty="0"/>
              <a:t>不是一種技術或語法，指的是一套綜合了多項技術的瀏覽器端網頁開發技術</a:t>
            </a:r>
          </a:p>
        </p:txBody>
      </p:sp>
    </p:spTree>
    <p:extLst>
      <p:ext uri="{BB962C8B-B14F-4D97-AF65-F5344CB8AC3E}">
        <p14:creationId xmlns:p14="http://schemas.microsoft.com/office/powerpoint/2010/main" val="3066364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770DAB-BF13-4B32-924F-E79066E9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7189"/>
            <a:ext cx="10515600" cy="2192281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同步 </a:t>
            </a:r>
            <a:r>
              <a:rPr lang="en-US" altLang="zh-TW" sz="6000" dirty="0"/>
              <a:t>vs</a:t>
            </a:r>
            <a:r>
              <a:rPr lang="zh-TW" altLang="en-US" sz="6000" dirty="0"/>
              <a:t> 非同步</a:t>
            </a:r>
            <a:endParaRPr lang="zh-TW" altLang="en-US" sz="4000" dirty="0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5B6D8D1B-527C-4EF8-ACDE-C68C4B73A7F4}"/>
              </a:ext>
            </a:extLst>
          </p:cNvPr>
          <p:cNvCxnSpPr/>
          <p:nvPr/>
        </p:nvCxnSpPr>
        <p:spPr>
          <a:xfrm flipH="1">
            <a:off x="4166647" y="4025245"/>
            <a:ext cx="254524" cy="923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527AA4BA-76D8-4EE3-B5E9-27DFF85BA30B}"/>
              </a:ext>
            </a:extLst>
          </p:cNvPr>
          <p:cNvSpPr txBox="1"/>
          <p:nvPr/>
        </p:nvSpPr>
        <p:spPr>
          <a:xfrm>
            <a:off x="2818614" y="5084918"/>
            <a:ext cx="242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講電話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2801F94-D327-4C0F-9197-1A9534A2568B}"/>
              </a:ext>
            </a:extLst>
          </p:cNvPr>
          <p:cNvCxnSpPr>
            <a:cxnSpLocks/>
          </p:cNvCxnSpPr>
          <p:nvPr/>
        </p:nvCxnSpPr>
        <p:spPr>
          <a:xfrm>
            <a:off x="7550870" y="3930977"/>
            <a:ext cx="821703" cy="1056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FAB3B05F-9030-4205-82CB-277ADE74CA41}"/>
              </a:ext>
            </a:extLst>
          </p:cNvPr>
          <p:cNvSpPr txBox="1"/>
          <p:nvPr/>
        </p:nvSpPr>
        <p:spPr>
          <a:xfrm>
            <a:off x="7401612" y="5084918"/>
            <a:ext cx="242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傳訊息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9F88D70-01DB-4A25-9718-67AB04408992}"/>
              </a:ext>
            </a:extLst>
          </p:cNvPr>
          <p:cNvCxnSpPr>
            <a:cxnSpLocks/>
          </p:cNvCxnSpPr>
          <p:nvPr/>
        </p:nvCxnSpPr>
        <p:spPr>
          <a:xfrm flipH="1" flipV="1">
            <a:off x="3799002" y="2073897"/>
            <a:ext cx="418707" cy="87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A1F093A-CDD2-4B7E-BC81-35CEBC52470E}"/>
              </a:ext>
            </a:extLst>
          </p:cNvPr>
          <p:cNvSpPr txBox="1"/>
          <p:nvPr/>
        </p:nvSpPr>
        <p:spPr>
          <a:xfrm>
            <a:off x="1725105" y="1288818"/>
            <a:ext cx="3516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「中午要吃什麼？」「隨便」</a:t>
            </a:r>
          </a:p>
          <a:p>
            <a:pPr algn="ctr"/>
            <a:r>
              <a:rPr lang="zh-TW" altLang="en-US" b="1" dirty="0"/>
              <a:t>「排骨飯？」「不要！」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AD98925-154C-4AAB-8B63-842B626D4F6E}"/>
              </a:ext>
            </a:extLst>
          </p:cNvPr>
          <p:cNvCxnSpPr>
            <a:cxnSpLocks/>
          </p:cNvCxnSpPr>
          <p:nvPr/>
        </p:nvCxnSpPr>
        <p:spPr>
          <a:xfrm flipV="1">
            <a:off x="7178512" y="2073897"/>
            <a:ext cx="397889" cy="865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3BECEB1-4187-452F-8624-7302B0AA7660}"/>
              </a:ext>
            </a:extLst>
          </p:cNvPr>
          <p:cNvSpPr txBox="1"/>
          <p:nvPr/>
        </p:nvSpPr>
        <p:spPr>
          <a:xfrm>
            <a:off x="6096000" y="1459629"/>
            <a:ext cx="351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「你到家再跟我說一聲」</a:t>
            </a:r>
          </a:p>
        </p:txBody>
      </p:sp>
    </p:spTree>
    <p:extLst>
      <p:ext uri="{BB962C8B-B14F-4D97-AF65-F5344CB8AC3E}">
        <p14:creationId xmlns:p14="http://schemas.microsoft.com/office/powerpoint/2010/main" val="3248853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624719-15A9-41F0-87ED-2682248BA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同步執行有什麼問題嗎？</a:t>
            </a:r>
          </a:p>
        </p:txBody>
      </p:sp>
    </p:spTree>
    <p:extLst>
      <p:ext uri="{BB962C8B-B14F-4D97-AF65-F5344CB8AC3E}">
        <p14:creationId xmlns:p14="http://schemas.microsoft.com/office/powerpoint/2010/main" val="2008495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624719-15A9-41F0-87ED-2682248BA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使用</a:t>
            </a:r>
            <a:r>
              <a:rPr lang="en-US" altLang="zh-TW" sz="6000" dirty="0" err="1"/>
              <a:t>XMLHttpRequest</a:t>
            </a:r>
            <a:r>
              <a:rPr lang="zh-TW" altLang="en-US" sz="6000" dirty="0"/>
              <a:t>函數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1C173C2F-CD1F-4A87-A274-E510758BB7E2}"/>
              </a:ext>
            </a:extLst>
          </p:cNvPr>
          <p:cNvCxnSpPr/>
          <p:nvPr/>
        </p:nvCxnSpPr>
        <p:spPr>
          <a:xfrm>
            <a:off x="6096000" y="4062953"/>
            <a:ext cx="455629" cy="744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588E7B23-5786-4AC9-9C21-99BD856AE8FB}"/>
              </a:ext>
            </a:extLst>
          </p:cNvPr>
          <p:cNvSpPr txBox="1"/>
          <p:nvPr/>
        </p:nvSpPr>
        <p:spPr>
          <a:xfrm>
            <a:off x="5976595" y="4896308"/>
            <a:ext cx="161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抓取網路資料</a:t>
            </a:r>
          </a:p>
        </p:txBody>
      </p:sp>
    </p:spTree>
    <p:extLst>
      <p:ext uri="{BB962C8B-B14F-4D97-AF65-F5344CB8AC3E}">
        <p14:creationId xmlns:p14="http://schemas.microsoft.com/office/powerpoint/2010/main" val="2395621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740279C-C874-4D97-8028-E032A1C74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1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624719-15A9-41F0-87ED-2682248BA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使用</a:t>
            </a:r>
            <a:r>
              <a:rPr lang="en-US" altLang="zh-TW" sz="6000" dirty="0"/>
              <a:t>fetch</a:t>
            </a:r>
            <a:r>
              <a:rPr lang="zh-TW" altLang="en-US" sz="6000" dirty="0"/>
              <a:t>函數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F537D7C3-4218-46B2-88A2-2DCCC4F126A2}"/>
              </a:ext>
            </a:extLst>
          </p:cNvPr>
          <p:cNvCxnSpPr/>
          <p:nvPr/>
        </p:nvCxnSpPr>
        <p:spPr>
          <a:xfrm>
            <a:off x="6096000" y="4062953"/>
            <a:ext cx="455629" cy="744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4B0B6830-0016-4D65-A56C-43D6092C5699}"/>
              </a:ext>
            </a:extLst>
          </p:cNvPr>
          <p:cNvSpPr txBox="1"/>
          <p:nvPr/>
        </p:nvSpPr>
        <p:spPr>
          <a:xfrm>
            <a:off x="5608949" y="4905735"/>
            <a:ext cx="213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瀏覽器提供的方法</a:t>
            </a:r>
          </a:p>
        </p:txBody>
      </p:sp>
    </p:spTree>
    <p:extLst>
      <p:ext uri="{BB962C8B-B14F-4D97-AF65-F5344CB8AC3E}">
        <p14:creationId xmlns:p14="http://schemas.microsoft.com/office/powerpoint/2010/main" val="3901634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8952C57-0D7C-45C6-AD2D-68FB352B8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" y="0"/>
            <a:ext cx="12186459" cy="685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18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770DAB-BF13-4B32-924F-E79066E9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資料來源？</a:t>
            </a:r>
          </a:p>
        </p:txBody>
      </p:sp>
    </p:spTree>
    <p:extLst>
      <p:ext uri="{BB962C8B-B14F-4D97-AF65-F5344CB8AC3E}">
        <p14:creationId xmlns:p14="http://schemas.microsoft.com/office/powerpoint/2010/main" val="2853125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624719-15A9-41F0-87ED-2682248BA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有覺得</a:t>
            </a:r>
            <a:r>
              <a:rPr lang="en-US" altLang="zh-TW" sz="6000" dirty="0"/>
              <a:t>fetch</a:t>
            </a:r>
            <a:r>
              <a:rPr lang="zh-TW" altLang="en-US" sz="6000" dirty="0"/>
              <a:t>比較好用嗎？</a:t>
            </a:r>
          </a:p>
        </p:txBody>
      </p:sp>
    </p:spTree>
    <p:extLst>
      <p:ext uri="{BB962C8B-B14F-4D97-AF65-F5344CB8AC3E}">
        <p14:creationId xmlns:p14="http://schemas.microsoft.com/office/powerpoint/2010/main" val="1094649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624719-15A9-41F0-87ED-2682248BA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使用</a:t>
            </a:r>
            <a:r>
              <a:rPr lang="en-US" altLang="zh-TW" sz="6000" dirty="0"/>
              <a:t>async</a:t>
            </a:r>
            <a:r>
              <a:rPr lang="zh-TW" altLang="en-US" sz="6000" dirty="0"/>
              <a:t> </a:t>
            </a:r>
            <a:r>
              <a:rPr lang="en-US" altLang="zh-TW" sz="6000" dirty="0"/>
              <a:t>/</a:t>
            </a:r>
            <a:r>
              <a:rPr lang="zh-TW" altLang="en-US" sz="6000" dirty="0"/>
              <a:t> </a:t>
            </a:r>
            <a:r>
              <a:rPr lang="en-US" altLang="zh-TW" sz="6000" dirty="0"/>
              <a:t>await</a:t>
            </a:r>
            <a:r>
              <a:rPr lang="zh-TW" altLang="en-US" sz="6000" dirty="0"/>
              <a:t>的寫法</a:t>
            </a:r>
          </a:p>
        </p:txBody>
      </p:sp>
    </p:spTree>
    <p:extLst>
      <p:ext uri="{BB962C8B-B14F-4D97-AF65-F5344CB8AC3E}">
        <p14:creationId xmlns:p14="http://schemas.microsoft.com/office/powerpoint/2010/main" val="989132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668C35D-A486-4BFA-B37D-28F47804A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34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624719-15A9-41F0-87ED-2682248BA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6700" dirty="0"/>
              <a:t>CORS</a:t>
            </a:r>
            <a:br>
              <a:rPr lang="en-US" altLang="zh-TW" sz="6000" dirty="0"/>
            </a:br>
            <a:r>
              <a:rPr lang="en-US" altLang="zh-TW" dirty="0"/>
              <a:t>Cross-Origin Resource Sharing</a:t>
            </a:r>
            <a:endParaRPr lang="zh-TW" altLang="en-US" dirty="0"/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C2B3F75-6BE7-413F-832C-2A67F691D63B}"/>
              </a:ext>
            </a:extLst>
          </p:cNvPr>
          <p:cNvCxnSpPr/>
          <p:nvPr/>
        </p:nvCxnSpPr>
        <p:spPr>
          <a:xfrm>
            <a:off x="6221690" y="4308050"/>
            <a:ext cx="455629" cy="744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1E83C98A-56B3-42B1-96D1-1370A74DF7FD}"/>
              </a:ext>
            </a:extLst>
          </p:cNvPr>
          <p:cNvSpPr txBox="1"/>
          <p:nvPr/>
        </p:nvSpPr>
        <p:spPr>
          <a:xfrm>
            <a:off x="5781773" y="5160259"/>
            <a:ext cx="232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只擋瀏覽器裡的</a:t>
            </a:r>
            <a:r>
              <a:rPr lang="en-US" altLang="zh-TW" b="1" dirty="0" err="1"/>
              <a:t>js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528207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624719-15A9-41F0-87ED-2682248BA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遇到</a:t>
            </a:r>
            <a:r>
              <a:rPr lang="en-US" altLang="zh-TW" sz="6000" dirty="0"/>
              <a:t>CORS</a:t>
            </a:r>
            <a:r>
              <a:rPr lang="zh-TW" altLang="en-US" sz="6000" dirty="0"/>
              <a:t>怎麼解決？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5350166C-4F02-47A7-8DBE-25B6B92300F3}"/>
              </a:ext>
            </a:extLst>
          </p:cNvPr>
          <p:cNvCxnSpPr/>
          <p:nvPr/>
        </p:nvCxnSpPr>
        <p:spPr>
          <a:xfrm>
            <a:off x="6221690" y="4308050"/>
            <a:ext cx="455629" cy="744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EB945A7A-FDE1-4FE5-A8B8-AB7178F20DFC}"/>
              </a:ext>
            </a:extLst>
          </p:cNvPr>
          <p:cNvSpPr txBox="1"/>
          <p:nvPr/>
        </p:nvSpPr>
        <p:spPr>
          <a:xfrm>
            <a:off x="4072378" y="5179113"/>
            <a:ext cx="520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請對方開權限 </a:t>
            </a:r>
            <a:r>
              <a:rPr lang="en-US" altLang="zh-TW" b="1" dirty="0"/>
              <a:t>or </a:t>
            </a:r>
            <a:r>
              <a:rPr lang="zh-TW" altLang="en-US" b="1" dirty="0"/>
              <a:t>透過後端抓資料然後回傳給我們</a:t>
            </a:r>
          </a:p>
        </p:txBody>
      </p:sp>
    </p:spTree>
    <p:extLst>
      <p:ext uri="{BB962C8B-B14F-4D97-AF65-F5344CB8AC3E}">
        <p14:creationId xmlns:p14="http://schemas.microsoft.com/office/powerpoint/2010/main" val="1872123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21E8CF6-DDF8-448B-A2FE-C5F773811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94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1A473EB-EC57-4D4B-8BD8-0B37E822B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28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624719-15A9-41F0-87ED-2682248BA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dirty="0"/>
              <a:t>jQuery</a:t>
            </a:r>
            <a:endParaRPr lang="zh-TW" altLang="en-US" sz="6000" dirty="0"/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232F4F2B-5ADA-42AC-8D59-873BCC9F0BB1}"/>
              </a:ext>
            </a:extLst>
          </p:cNvPr>
          <p:cNvCxnSpPr/>
          <p:nvPr/>
        </p:nvCxnSpPr>
        <p:spPr>
          <a:xfrm>
            <a:off x="6221690" y="4308050"/>
            <a:ext cx="455629" cy="744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16B15AF9-2005-48F3-BB67-1B1BFC4FA101}"/>
              </a:ext>
            </a:extLst>
          </p:cNvPr>
          <p:cNvSpPr txBox="1"/>
          <p:nvPr/>
        </p:nvSpPr>
        <p:spPr>
          <a:xfrm>
            <a:off x="6033154" y="5256012"/>
            <a:ext cx="184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跨瀏覽器支援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190A1322-C3C5-46C6-96BD-9657E541F2B0}"/>
              </a:ext>
            </a:extLst>
          </p:cNvPr>
          <p:cNvCxnSpPr>
            <a:cxnSpLocks/>
          </p:cNvCxnSpPr>
          <p:nvPr/>
        </p:nvCxnSpPr>
        <p:spPr>
          <a:xfrm flipH="1" flipV="1">
            <a:off x="5043340" y="1894788"/>
            <a:ext cx="557752" cy="87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2072518C-4B01-4EB7-AC11-E924A51E19E0}"/>
              </a:ext>
            </a:extLst>
          </p:cNvPr>
          <p:cNvSpPr txBox="1"/>
          <p:nvPr/>
        </p:nvSpPr>
        <p:spPr>
          <a:xfrm>
            <a:off x="3575900" y="1417322"/>
            <a:ext cx="265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讓</a:t>
            </a:r>
            <a:r>
              <a:rPr lang="en-US" altLang="zh-TW" b="1" dirty="0"/>
              <a:t>DOM</a:t>
            </a:r>
            <a:r>
              <a:rPr lang="zh-TW" altLang="en-US" b="1" dirty="0"/>
              <a:t>的操作變簡單了</a:t>
            </a:r>
          </a:p>
        </p:txBody>
      </p:sp>
    </p:spTree>
    <p:extLst>
      <p:ext uri="{BB962C8B-B14F-4D97-AF65-F5344CB8AC3E}">
        <p14:creationId xmlns:p14="http://schemas.microsoft.com/office/powerpoint/2010/main" val="648662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624719-15A9-41F0-87ED-2682248BA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聽說現在最紅的是</a:t>
            </a:r>
            <a:r>
              <a:rPr lang="en-US" altLang="zh-TW" sz="6000" dirty="0"/>
              <a:t>React / Vue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790431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594E2D0-1AEA-439B-9874-C2518FA2D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74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770DAB-BF13-4B32-924F-E79066E9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6700" dirty="0"/>
              <a:t>API</a:t>
            </a:r>
            <a:br>
              <a:rPr lang="en-US" altLang="zh-TW" sz="6000" dirty="0"/>
            </a:br>
            <a:r>
              <a:rPr lang="en-US" altLang="zh-TW" dirty="0"/>
              <a:t>Application Programming Interface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5530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98698FF-6F99-4BE0-AA1D-B1B20CBE7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05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6095127-98CF-4530-BBE6-8679911F6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08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91E3194-4324-4C8C-92CC-6BC6B456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7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985877A-97AE-48E9-841E-A1FA8F63F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78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624719-15A9-41F0-87ED-2682248BA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實作練習</a:t>
            </a:r>
          </a:p>
        </p:txBody>
      </p:sp>
    </p:spTree>
    <p:extLst>
      <p:ext uri="{BB962C8B-B14F-4D97-AF65-F5344CB8AC3E}">
        <p14:creationId xmlns:p14="http://schemas.microsoft.com/office/powerpoint/2010/main" val="953367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722D40F-7DB2-47A2-BDF9-A7F0770F0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24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B1610AD-40D9-410B-B003-352AB9804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72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C6C65BC-439A-4266-B71B-63B6EDC63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87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FA61C14-876C-4DE4-9830-2FDBAF1F7AB3}"/>
              </a:ext>
            </a:extLst>
          </p:cNvPr>
          <p:cNvSpPr/>
          <p:nvPr/>
        </p:nvSpPr>
        <p:spPr>
          <a:xfrm>
            <a:off x="8107050" y="3733014"/>
            <a:ext cx="3733015" cy="405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D0C18D-B2DD-4CEF-B057-E45C3831B2C9}"/>
              </a:ext>
            </a:extLst>
          </p:cNvPr>
          <p:cNvSpPr/>
          <p:nvPr/>
        </p:nvSpPr>
        <p:spPr>
          <a:xfrm>
            <a:off x="406922" y="4073951"/>
            <a:ext cx="6559486" cy="405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499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93CD49-BB56-4B4B-B18C-1C2452C9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資料存取方法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68D3CF-8ACA-4DD4-8190-26BED7174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GET</a:t>
            </a:r>
          </a:p>
          <a:p>
            <a:r>
              <a:rPr lang="en-US" altLang="zh-TW" dirty="0"/>
              <a:t>POST</a:t>
            </a:r>
          </a:p>
          <a:p>
            <a:r>
              <a:rPr lang="en-US" altLang="zh-TW" dirty="0"/>
              <a:t>PUT</a:t>
            </a:r>
          </a:p>
          <a:p>
            <a:r>
              <a:rPr lang="en-US" altLang="zh-TW" dirty="0"/>
              <a:t>PATCH</a:t>
            </a:r>
          </a:p>
          <a:p>
            <a:r>
              <a:rPr lang="en-US" altLang="zh-TW" dirty="0"/>
              <a:t>DELETE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3412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770DAB-BF13-4B32-924F-E79066E9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dirty="0" err="1"/>
              <a:t>RESTFul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897583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ADB2E84-E492-42F6-B5EC-6B4528E03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61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6AB8348-ECAA-4D3A-8A42-9D8365ED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7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6BF8BD-31AC-4AE8-9F60-69853910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資料傳輸格式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9D674F-C5EF-4680-845A-B8C60FF19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XML</a:t>
            </a:r>
          </a:p>
          <a:p>
            <a:r>
              <a:rPr lang="en-US" altLang="zh-TW" dirty="0"/>
              <a:t>CSV</a:t>
            </a:r>
          </a:p>
          <a:p>
            <a:r>
              <a:rPr lang="en-US" altLang="zh-TW" dirty="0"/>
              <a:t>JSON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791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+標楷體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187</Words>
  <Application>Microsoft Office PowerPoint</Application>
  <PresentationFormat>寬螢幕</PresentationFormat>
  <Paragraphs>45</Paragraphs>
  <Slides>36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1" baseType="lpstr">
      <vt:lpstr>新細明體</vt:lpstr>
      <vt:lpstr>標楷體</vt:lpstr>
      <vt:lpstr>Arial</vt:lpstr>
      <vt:lpstr>Calibri</vt:lpstr>
      <vt:lpstr>Office 佈景主題</vt:lpstr>
      <vt:lpstr>抓取網路資料</vt:lpstr>
      <vt:lpstr>資料來源？</vt:lpstr>
      <vt:lpstr>API Application Programming Interface</vt:lpstr>
      <vt:lpstr>PowerPoint 簡報</vt:lpstr>
      <vt:lpstr>資料存取方法</vt:lpstr>
      <vt:lpstr>RESTFul</vt:lpstr>
      <vt:lpstr>PowerPoint 簡報</vt:lpstr>
      <vt:lpstr>PowerPoint 簡報</vt:lpstr>
      <vt:lpstr>資料傳輸格式</vt:lpstr>
      <vt:lpstr>JSON JavaScript Object Notation</vt:lpstr>
      <vt:lpstr>AJAX Asynchronous JavaScript and XML</vt:lpstr>
      <vt:lpstr>PowerPoint 簡報</vt:lpstr>
      <vt:lpstr>AJAX不是一種技術或語法，指的是一套綜合了多項技術的瀏覽器端網頁開發技術</vt:lpstr>
      <vt:lpstr>同步 vs 非同步</vt:lpstr>
      <vt:lpstr>同步執行有什麼問題嗎？</vt:lpstr>
      <vt:lpstr>使用XMLHttpRequest函數</vt:lpstr>
      <vt:lpstr>PowerPoint 簡報</vt:lpstr>
      <vt:lpstr>使用fetch函數</vt:lpstr>
      <vt:lpstr>PowerPoint 簡報</vt:lpstr>
      <vt:lpstr>有覺得fetch比較好用嗎？</vt:lpstr>
      <vt:lpstr>使用async / await的寫法</vt:lpstr>
      <vt:lpstr>PowerPoint 簡報</vt:lpstr>
      <vt:lpstr>CORS Cross-Origin Resource Sharing</vt:lpstr>
      <vt:lpstr>遇到CORS怎麼解決？</vt:lpstr>
      <vt:lpstr>PowerPoint 簡報</vt:lpstr>
      <vt:lpstr>PowerPoint 簡報</vt:lpstr>
      <vt:lpstr>jQuery</vt:lpstr>
      <vt:lpstr>聽說現在最紅的是React / Vue</vt:lpstr>
      <vt:lpstr>PowerPoint 簡報</vt:lpstr>
      <vt:lpstr>PowerPoint 簡報</vt:lpstr>
      <vt:lpstr>PowerPoint 簡報</vt:lpstr>
      <vt:lpstr>PowerPoint 簡報</vt:lpstr>
      <vt:lpstr>PowerPoint 簡報</vt:lpstr>
      <vt:lpstr>實作練習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Steven</dc:creator>
  <cp:lastModifiedBy>Steven</cp:lastModifiedBy>
  <cp:revision>25</cp:revision>
  <dcterms:created xsi:type="dcterms:W3CDTF">2024-02-22T00:41:15Z</dcterms:created>
  <dcterms:modified xsi:type="dcterms:W3CDTF">2024-03-24T05:58:26Z</dcterms:modified>
</cp:coreProperties>
</file>